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23E71-1205-4667-A650-9B87E4747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CAFDB0-5A0F-499E-996D-0E23A3931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C77F06A-8A28-43DF-B32C-A6B9EA51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3E4623-10D1-467E-9998-1C5A8AFC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BD88E3-9BFC-4005-B586-91923854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20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EF87E-E680-4CF3-BF41-1E0FE2B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C9E4D5C-67EE-44E0-9CEF-7D2376D06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96B497-3D01-44E3-A1EF-D6A5607E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D53A4C-5E15-451B-9B23-DE6A04D9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4DD605-8B53-4690-AD5E-8B59869F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44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A7CE97-6F09-4881-8321-3DEB13E29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2944CFB-822C-46CF-8B60-ED86034D7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6CDC75-53CA-4469-989E-A1E0B83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2D24C4-2A96-4824-8942-325885D8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1858AC-93F3-483D-9317-1CADAE5B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89308-7504-41A3-AF08-F4809CFB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4AAF00-239A-4702-BAD3-85374363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23D29F-C358-4CF7-9169-39EB186C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5B394F2-2E28-40FA-B672-77009B38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E2E59C-1420-471C-B4B8-F53DE970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38805-403B-404A-9F6B-073DA217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02ADCC5-C678-453E-8B43-675134776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014A1F-8AD3-40D1-AA7F-78AEC8B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5CCF99E-55B4-4562-8D65-6220FEBA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947623-FE8D-403B-9FAD-AD25F3AA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3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3819-B246-4E24-B34E-840387DB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58152A-F7AE-420C-98BF-A1FBB1A33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1586EA5-572B-4A89-A1AC-2A8A9A9AC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973166-66FE-49BF-8BED-6D4EE543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65AFB2-38E5-45A4-89A3-ECD5D621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04555EB-21DB-4687-A9A3-C2292A72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76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28CBB-7707-4935-90B7-210F172A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E33C4B4-E91D-48B5-A8D4-9AA68238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86D1F21-A4C2-4E5C-9A7B-800DBDCB7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47BD977-28E2-4BD0-9A99-2D085FAA2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465E676-CFE5-4DD2-B71E-B72385670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D216443-C652-4DF4-9A61-48E87A73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67329A0-A5AE-4A94-85FB-F7445A29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59060D8-7D93-4A81-B1BC-C4752281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83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55129-6A1D-402B-B04F-7E74146A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FBC3773-38B5-4878-917C-B504830C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4E2358-0BDE-4131-BE50-34D765EF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0E919EF-5F5A-411C-9DCC-7A226CF7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51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59E71C7-9D4D-4402-A589-C8BFC7F9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C263F73-3C24-4ACE-8394-8EEE44DE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1CBF55-75D4-44AB-9AEF-391BE25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77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00A4B-BD4D-487E-8D9C-B5E881EF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77FE24-3CE8-4406-8FBA-FF687A4C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FD082B7-1B5A-4BEE-BF05-9B2BD1D2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DD09AF2-DEAC-40D8-A4D7-427DD2E5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B19EEB3-3BCA-431E-9617-4D569E46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E4A460E-D434-4DE9-9445-F54B2617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34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D734-D7E4-4A17-B896-BDD750F8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CA2D9D-7742-4814-833C-6F4B74DB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0CE4391-DB4C-4626-A25A-6AD39E6D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CF7EF56-E49D-4941-BB70-E35E49F5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04AC628-773E-4385-8ECC-46A87D27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A6370A3-68D1-426A-843A-7BFF4D8A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35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4595B3D-B62F-409D-BEDF-49B55730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5BBE8F2-E97C-4ABD-874A-395593610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BEFE162-29CF-4926-98C4-B2DC86B74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B06BC-B547-493C-94CC-7483984CD8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22B2AE-9AAB-490E-958E-9B5694897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1F28EB-C254-419F-B67B-672FAE73E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72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E8D69-BB73-40F7-8583-0A4FC44B6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6B644F-CFE1-4494-845C-47BA79529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B56A74-89F9-4218-ABCB-DC6794570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17715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C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árvore, símbolo, captura de ecrã&#10;&#10;Descrição gerada automaticamente">
            <a:extLst>
              <a:ext uri="{FF2B5EF4-FFF2-40B4-BE49-F238E27FC236}">
                <a16:creationId xmlns:a16="http://schemas.microsoft.com/office/drawing/2014/main" id="{56FAC0BA-7FF7-4643-AA51-A90111CCB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1" r="9390" b="-1"/>
          <a:stretch/>
        </p:blipFill>
        <p:spPr>
          <a:xfrm>
            <a:off x="5597298" y="102735"/>
            <a:ext cx="6376987" cy="3510161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7CA437C7-4DF8-4752-9D13-64BBF5E4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83" y="4088717"/>
            <a:ext cx="4828731" cy="2450423"/>
          </a:xfrm>
          <a:prstGeom prst="rect">
            <a:avLst/>
          </a:prstGeom>
        </p:spPr>
      </p:pic>
      <p:pic>
        <p:nvPicPr>
          <p:cNvPr id="51" name="Picture 4" descr="logo trello app desktop | Casinha Arrumada">
            <a:extLst>
              <a:ext uri="{FF2B5EF4-FFF2-40B4-BE49-F238E27FC236}">
                <a16:creationId xmlns:a16="http://schemas.microsoft.com/office/drawing/2014/main" id="{F239AEDC-9830-4858-9158-DE12DBA9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" y="2312312"/>
            <a:ext cx="4897450" cy="150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 descr="Uma imagem com texto&#10;&#10;Descrição gerada automaticamente">
            <a:extLst>
              <a:ext uri="{FF2B5EF4-FFF2-40B4-BE49-F238E27FC236}">
                <a16:creationId xmlns:a16="http://schemas.microsoft.com/office/drawing/2014/main" id="{AA9D6D50-F218-4E69-98F1-BC6F0C0FC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8" y="5439050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cademia Vênus - Fisioterapia, Musculação, Natação e etc">
            <a:extLst>
              <a:ext uri="{FF2B5EF4-FFF2-40B4-BE49-F238E27FC236}">
                <a16:creationId xmlns:a16="http://schemas.microsoft.com/office/drawing/2014/main" id="{5DC56586-CB1A-48FC-9CD5-BCDA8633C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 bwMode="auto">
          <a:xfrm>
            <a:off x="0" y="14526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615203-A471-4FDA-BD53-0CEDA6E2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pt-BR" sz="3600"/>
              <a:t>Site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Monitor com preenchimento sólido">
            <a:extLst>
              <a:ext uri="{FF2B5EF4-FFF2-40B4-BE49-F238E27FC236}">
                <a16:creationId xmlns:a16="http://schemas.microsoft.com/office/drawing/2014/main" id="{755ACCAE-5155-4A13-8B39-674205EA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61" y="2865847"/>
            <a:ext cx="5129799" cy="38905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A7AF83-E048-405F-B98C-7200D44BB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5" y="3395195"/>
            <a:ext cx="5375500" cy="2338867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BBB4BBA9-E7FD-499D-A25F-770CEB38F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73" y="5439050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ítulo 1">
            <a:extLst>
              <a:ext uri="{FF2B5EF4-FFF2-40B4-BE49-F238E27FC236}">
                <a16:creationId xmlns:a16="http://schemas.microsoft.com/office/drawing/2014/main" id="{6A15505C-768C-4C49-BECF-14584714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7930" y="321211"/>
            <a:ext cx="6731072" cy="603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Lógico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 descr="Uma imagem com texto&#10;&#10;Descrição gerada automaticamente">
            <a:extLst>
              <a:ext uri="{FF2B5EF4-FFF2-40B4-BE49-F238E27FC236}">
                <a16:creationId xmlns:a16="http://schemas.microsoft.com/office/drawing/2014/main" id="{8C3307CA-82E8-49E8-898C-4D70BF58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73" y="5439050"/>
            <a:ext cx="2007929" cy="2007929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94B8CE54-74C8-4D46-ACFE-67F7EE926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63" y="924715"/>
            <a:ext cx="5718005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6AE108-3762-4D22-8A51-F42F0CD38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19853"/>
          <a:stretch/>
        </p:blipFill>
        <p:spPr>
          <a:xfrm>
            <a:off x="-1" y="-232219"/>
            <a:ext cx="12228129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5D7702-16EC-436F-9760-3921BAEA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36099219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undo-cinza-02 – EngTrust">
            <a:extLst>
              <a:ext uri="{FF2B5EF4-FFF2-40B4-BE49-F238E27FC236}">
                <a16:creationId xmlns:a16="http://schemas.microsoft.com/office/drawing/2014/main" id="{279AEFF4-1741-41A5-AD72-0FE2BEDC3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0"/>
          <a:stretch/>
        </p:blipFill>
        <p:spPr bwMode="auto">
          <a:xfrm>
            <a:off x="-3048" y="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50BABAA-260F-41E4-B09E-3BBCD64DFF97}"/>
              </a:ext>
            </a:extLst>
          </p:cNvPr>
          <p:cNvSpPr txBox="1"/>
          <p:nvPr/>
        </p:nvSpPr>
        <p:spPr>
          <a:xfrm>
            <a:off x="1157515" y="1029613"/>
            <a:ext cx="4805271" cy="822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</a:rPr>
              <a:t>Itallo David da Silva Gomes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C260DC9-D252-46EC-917E-EAAC5B7E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21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8" name="Picture 4" descr="Linkedin - ícones de mídia social grátis">
            <a:extLst>
              <a:ext uri="{FF2B5EF4-FFF2-40B4-BE49-F238E27FC236}">
                <a16:creationId xmlns:a16="http://schemas.microsoft.com/office/drawing/2014/main" id="{9B6633E1-EDB5-428F-BC5A-16A464E4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67" y="2397353"/>
            <a:ext cx="610849" cy="61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o github - ícones de mídia social grátis">
            <a:extLst>
              <a:ext uri="{FF2B5EF4-FFF2-40B4-BE49-F238E27FC236}">
                <a16:creationId xmlns:a16="http://schemas.microsoft.com/office/drawing/2014/main" id="{A5A59CF9-12AF-4B6D-976A-4D532BC6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6" y="342899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776F04-C098-4874-A31E-DFFCDAC85B88}"/>
              </a:ext>
            </a:extLst>
          </p:cNvPr>
          <p:cNvSpPr txBox="1"/>
          <p:nvPr/>
        </p:nvSpPr>
        <p:spPr>
          <a:xfrm>
            <a:off x="1834709" y="2518111"/>
            <a:ext cx="3724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</a:rPr>
              <a:t>linkedin.com/in/itallo-gomes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F1200E-7ECD-4767-B6C0-9FF8CEF62AA6}"/>
              </a:ext>
            </a:extLst>
          </p:cNvPr>
          <p:cNvSpPr txBox="1"/>
          <p:nvPr/>
        </p:nvSpPr>
        <p:spPr>
          <a:xfrm>
            <a:off x="1868715" y="3584540"/>
            <a:ext cx="2964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github.com/ItalloGomes</a:t>
            </a:r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C8E82C48-A7DD-4114-8837-0BD5A0A36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2" y="5343251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EEBCCD-5ACF-4B5A-8D93-698F2A1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Onde tudo começou?</a:t>
            </a:r>
          </a:p>
        </p:txBody>
      </p:sp>
    </p:spTree>
    <p:extLst>
      <p:ext uri="{BB962C8B-B14F-4D97-AF65-F5344CB8AC3E}">
        <p14:creationId xmlns:p14="http://schemas.microsoft.com/office/powerpoint/2010/main" val="129227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Fusões Incorretas | Dragon Ball Wiki Brasil | Fandom">
            <a:extLst>
              <a:ext uri="{FF2B5EF4-FFF2-40B4-BE49-F238E27FC236}">
                <a16:creationId xmlns:a16="http://schemas.microsoft.com/office/drawing/2014/main" id="{D2AC258A-6174-4071-AA1E-2C9BA66B1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" b="25097"/>
          <a:stretch/>
        </p:blipFill>
        <p:spPr bwMode="auto">
          <a:xfrm>
            <a:off x="0" y="10"/>
            <a:ext cx="8129873" cy="6857990"/>
          </a:xfrm>
          <a:custGeom>
            <a:avLst/>
            <a:gdLst/>
            <a:ahLst/>
            <a:cxnLst/>
            <a:rect l="l" t="t" r="r" b="b"/>
            <a:pathLst>
              <a:path w="8129873" h="6858000">
                <a:moveTo>
                  <a:pt x="0" y="0"/>
                </a:moveTo>
                <a:lnTo>
                  <a:pt x="3511013" y="0"/>
                </a:lnTo>
                <a:lnTo>
                  <a:pt x="3645681" y="0"/>
                </a:lnTo>
                <a:lnTo>
                  <a:pt x="6510245" y="0"/>
                </a:lnTo>
                <a:lnTo>
                  <a:pt x="6514251" y="3148"/>
                </a:lnTo>
                <a:cubicBezTo>
                  <a:pt x="7500952" y="817446"/>
                  <a:pt x="8129873" y="2049777"/>
                  <a:pt x="8129873" y="3429000"/>
                </a:cubicBezTo>
                <a:cubicBezTo>
                  <a:pt x="8129873" y="4808224"/>
                  <a:pt x="7500952" y="6040555"/>
                  <a:pt x="6514251" y="6854853"/>
                </a:cubicBezTo>
                <a:lnTo>
                  <a:pt x="6510246" y="6858000"/>
                </a:lnTo>
                <a:lnTo>
                  <a:pt x="3645681" y="6858000"/>
                </a:lnTo>
                <a:lnTo>
                  <a:pt x="351101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usões Incorretas | Dragon Ball Wiki Brasil | Fandom">
            <a:extLst>
              <a:ext uri="{FF2B5EF4-FFF2-40B4-BE49-F238E27FC236}">
                <a16:creationId xmlns:a16="http://schemas.microsoft.com/office/drawing/2014/main" id="{16AD4B49-390B-4061-A292-CA8D45BBD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69"/>
          <a:stretch/>
        </p:blipFill>
        <p:spPr bwMode="auto">
          <a:xfrm>
            <a:off x="6573903" y="10"/>
            <a:ext cx="5618097" cy="6857990"/>
          </a:xfrm>
          <a:custGeom>
            <a:avLst/>
            <a:gdLst/>
            <a:ahLst/>
            <a:cxnLst/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8BE02AA-E698-46D0-AA0A-92BE000C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3903" y="0"/>
            <a:ext cx="5618097" cy="6858000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6" name="Imagem 35" descr="Uma imagem com texto&#10;&#10;Descrição gerada automaticamente">
            <a:extLst>
              <a:ext uri="{FF2B5EF4-FFF2-40B4-BE49-F238E27FC236}">
                <a16:creationId xmlns:a16="http://schemas.microsoft.com/office/drawing/2014/main" id="{7597E26B-6788-4A6A-A6BD-2B58BCCC2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72" y="-491492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7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otenks dragon ball z | lifeanimes.com">
            <a:extLst>
              <a:ext uri="{FF2B5EF4-FFF2-40B4-BE49-F238E27FC236}">
                <a16:creationId xmlns:a16="http://schemas.microsoft.com/office/drawing/2014/main" id="{3B900E92-84BF-4760-B192-AB8944413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 r="-1" b="19020"/>
          <a:stretch/>
        </p:blipFill>
        <p:spPr bwMode="auto">
          <a:xfrm>
            <a:off x="1734471" y="10"/>
            <a:ext cx="4429095" cy="6857990"/>
          </a:xfrm>
          <a:custGeom>
            <a:avLst/>
            <a:gdLst/>
            <a:ahLst/>
            <a:cxnLst/>
            <a:rect l="l" t="t" r="r" b="b"/>
            <a:pathLst>
              <a:path w="4429095" h="6858000">
                <a:moveTo>
                  <a:pt x="1056708" y="0"/>
                </a:moveTo>
                <a:lnTo>
                  <a:pt x="2117412" y="0"/>
                </a:lnTo>
                <a:lnTo>
                  <a:pt x="2472664" y="0"/>
                </a:lnTo>
                <a:lnTo>
                  <a:pt x="3096568" y="0"/>
                </a:lnTo>
                <a:lnTo>
                  <a:pt x="3533368" y="0"/>
                </a:lnTo>
                <a:lnTo>
                  <a:pt x="4429095" y="0"/>
                </a:lnTo>
                <a:lnTo>
                  <a:pt x="4425089" y="3148"/>
                </a:lnTo>
                <a:cubicBezTo>
                  <a:pt x="3438388" y="817446"/>
                  <a:pt x="2809467" y="2049777"/>
                  <a:pt x="2809467" y="3429000"/>
                </a:cubicBezTo>
                <a:cubicBezTo>
                  <a:pt x="2809467" y="4808224"/>
                  <a:pt x="3438388" y="6040555"/>
                  <a:pt x="4425089" y="6854853"/>
                </a:cubicBezTo>
                <a:lnTo>
                  <a:pt x="4429094" y="6858000"/>
                </a:lnTo>
                <a:lnTo>
                  <a:pt x="3533368" y="6858000"/>
                </a:lnTo>
                <a:lnTo>
                  <a:pt x="3096568" y="6858000"/>
                </a:lnTo>
                <a:lnTo>
                  <a:pt x="2472664" y="6858000"/>
                </a:lnTo>
                <a:lnTo>
                  <a:pt x="2117412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sões Incorretas | Dragon Ball Wiki Brasil | Fandom">
            <a:extLst>
              <a:ext uri="{FF2B5EF4-FFF2-40B4-BE49-F238E27FC236}">
                <a16:creationId xmlns:a16="http://schemas.microsoft.com/office/drawing/2014/main" id="{43FAFA94-D9D4-4F30-8614-CB68AFADD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r="-2" b="22707"/>
          <a:stretch/>
        </p:blipFill>
        <p:spPr bwMode="auto">
          <a:xfrm>
            <a:off x="4607630" y="10"/>
            <a:ext cx="7584370" cy="6857990"/>
          </a:xfrm>
          <a:custGeom>
            <a:avLst/>
            <a:gdLst/>
            <a:ahLst/>
            <a:cxnLst/>
            <a:rect l="l" t="t" r="r" b="b"/>
            <a:pathLst>
              <a:path w="7584370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7584370" y="0"/>
                </a:lnTo>
                <a:lnTo>
                  <a:pt x="7584370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8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A4D4505-9E74-45A8-988C-61DEB146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4471" y="0"/>
            <a:ext cx="4429095" cy="6858000"/>
          </a:xfrm>
          <a:custGeom>
            <a:avLst/>
            <a:gdLst>
              <a:gd name="connsiteX0" fmla="*/ 1056708 w 4429095"/>
              <a:gd name="connsiteY0" fmla="*/ 0 h 6858000"/>
              <a:gd name="connsiteX1" fmla="*/ 2117412 w 4429095"/>
              <a:gd name="connsiteY1" fmla="*/ 0 h 6858000"/>
              <a:gd name="connsiteX2" fmla="*/ 2472664 w 4429095"/>
              <a:gd name="connsiteY2" fmla="*/ 0 h 6858000"/>
              <a:gd name="connsiteX3" fmla="*/ 3096568 w 4429095"/>
              <a:gd name="connsiteY3" fmla="*/ 0 h 6858000"/>
              <a:gd name="connsiteX4" fmla="*/ 3533368 w 4429095"/>
              <a:gd name="connsiteY4" fmla="*/ 0 h 6858000"/>
              <a:gd name="connsiteX5" fmla="*/ 4429095 w 4429095"/>
              <a:gd name="connsiteY5" fmla="*/ 0 h 6858000"/>
              <a:gd name="connsiteX6" fmla="*/ 4425089 w 4429095"/>
              <a:gd name="connsiteY6" fmla="*/ 3148 h 6858000"/>
              <a:gd name="connsiteX7" fmla="*/ 2809467 w 4429095"/>
              <a:gd name="connsiteY7" fmla="*/ 3429000 h 6858000"/>
              <a:gd name="connsiteX8" fmla="*/ 4425089 w 4429095"/>
              <a:gd name="connsiteY8" fmla="*/ 6854853 h 6858000"/>
              <a:gd name="connsiteX9" fmla="*/ 4429094 w 4429095"/>
              <a:gd name="connsiteY9" fmla="*/ 6858000 h 6858000"/>
              <a:gd name="connsiteX10" fmla="*/ 3533368 w 4429095"/>
              <a:gd name="connsiteY10" fmla="*/ 6858000 h 6858000"/>
              <a:gd name="connsiteX11" fmla="*/ 3096568 w 4429095"/>
              <a:gd name="connsiteY11" fmla="*/ 6858000 h 6858000"/>
              <a:gd name="connsiteX12" fmla="*/ 2472664 w 4429095"/>
              <a:gd name="connsiteY12" fmla="*/ 6858000 h 6858000"/>
              <a:gd name="connsiteX13" fmla="*/ 2117412 w 4429095"/>
              <a:gd name="connsiteY13" fmla="*/ 6858000 h 6858000"/>
              <a:gd name="connsiteX14" fmla="*/ 1056708 w 4429095"/>
              <a:gd name="connsiteY14" fmla="*/ 6858000 h 6858000"/>
              <a:gd name="connsiteX15" fmla="*/ 1040416 w 4429095"/>
              <a:gd name="connsiteY15" fmla="*/ 6835090 h 6858000"/>
              <a:gd name="connsiteX16" fmla="*/ 0 w 4429095"/>
              <a:gd name="connsiteY16" fmla="*/ 3429000 h 6858000"/>
              <a:gd name="connsiteX17" fmla="*/ 1040416 w 4429095"/>
              <a:gd name="connsiteY17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29095" h="6858000">
                <a:moveTo>
                  <a:pt x="1056708" y="0"/>
                </a:moveTo>
                <a:lnTo>
                  <a:pt x="2117412" y="0"/>
                </a:lnTo>
                <a:lnTo>
                  <a:pt x="2472664" y="0"/>
                </a:lnTo>
                <a:lnTo>
                  <a:pt x="3096568" y="0"/>
                </a:lnTo>
                <a:lnTo>
                  <a:pt x="3533368" y="0"/>
                </a:lnTo>
                <a:lnTo>
                  <a:pt x="4429095" y="0"/>
                </a:lnTo>
                <a:lnTo>
                  <a:pt x="4425089" y="3148"/>
                </a:lnTo>
                <a:cubicBezTo>
                  <a:pt x="3438388" y="817446"/>
                  <a:pt x="2809467" y="2049777"/>
                  <a:pt x="2809467" y="3429000"/>
                </a:cubicBezTo>
                <a:cubicBezTo>
                  <a:pt x="2809467" y="4808224"/>
                  <a:pt x="3438388" y="6040555"/>
                  <a:pt x="4425089" y="6854853"/>
                </a:cubicBezTo>
                <a:lnTo>
                  <a:pt x="4429094" y="6858000"/>
                </a:lnTo>
                <a:lnTo>
                  <a:pt x="3533368" y="6858000"/>
                </a:lnTo>
                <a:lnTo>
                  <a:pt x="3096568" y="6858000"/>
                </a:lnTo>
                <a:lnTo>
                  <a:pt x="2472664" y="6858000"/>
                </a:lnTo>
                <a:lnTo>
                  <a:pt x="2117412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2EB5F5F0-DB84-4049-83B9-F79344F5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13" y="-535035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023AD-6004-4B2E-9E39-DEB0E748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14" y="348343"/>
            <a:ext cx="4087306" cy="87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Frequência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Just Fit">
            <a:extLst>
              <a:ext uri="{FF2B5EF4-FFF2-40B4-BE49-F238E27FC236}">
                <a16:creationId xmlns:a16="http://schemas.microsoft.com/office/drawing/2014/main" id="{CCD65294-0559-4090-B36B-0F0E46F2C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9E26E92-B892-47AF-A882-CD0AF801F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0" y="5430340"/>
            <a:ext cx="2007929" cy="200792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4AB139-C072-4328-A0A2-0CDFC1D99518}"/>
              </a:ext>
            </a:extLst>
          </p:cNvPr>
          <p:cNvSpPr txBox="1"/>
          <p:nvPr/>
        </p:nvSpPr>
        <p:spPr>
          <a:xfrm>
            <a:off x="7667814" y="2124175"/>
            <a:ext cx="40873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6x Por semana;</a:t>
            </a:r>
          </a:p>
          <a:p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Dieta Flexível;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Disciplina.</a:t>
            </a:r>
          </a:p>
        </p:txBody>
      </p:sp>
    </p:spTree>
    <p:extLst>
      <p:ext uri="{BB962C8B-B14F-4D97-AF65-F5344CB8AC3E}">
        <p14:creationId xmlns:p14="http://schemas.microsoft.com/office/powerpoint/2010/main" val="49856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EEBCCD-5ACF-4B5A-8D93-698F2A1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 que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esse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tema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3B3A0922-5455-4509-92E3-676C5BDA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232" y="5416062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ark Abstract Amnesia 4k hd-wallpapers, deviantart wallpapers, dark  wallpapers, blur wallpapers, abstract wallpapers… | Abstract wallpaper,  Dark wallpaper, Abstract">
            <a:extLst>
              <a:ext uri="{FF2B5EF4-FFF2-40B4-BE49-F238E27FC236}">
                <a16:creationId xmlns:a16="http://schemas.microsoft.com/office/drawing/2014/main" id="{3AD0A8D8-930F-4D68-BC50-1CCDD0F0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30EB7B2-BA14-47DD-A898-C2673C1DC2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86857" y="840014"/>
            <a:ext cx="8418285" cy="5177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m 24" descr="Uma imagem com texto&#10;&#10;Descrição gerada automaticamente">
            <a:extLst>
              <a:ext uri="{FF2B5EF4-FFF2-40B4-BE49-F238E27FC236}">
                <a16:creationId xmlns:a16="http://schemas.microsoft.com/office/drawing/2014/main" id="{FB75C26E-9596-4BE9-AA71-D6208922C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2" y="5434028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ark Abstract Amnesia 4k hd-wallpapers, deviantart wallpapers, dark  wallpapers, blur wallpapers, abstract wallpapers… | Abstract wallpaper,  Dark wallpaper, Abstract">
            <a:extLst>
              <a:ext uri="{FF2B5EF4-FFF2-40B4-BE49-F238E27FC236}">
                <a16:creationId xmlns:a16="http://schemas.microsoft.com/office/drawing/2014/main" id="{16456E9C-68FA-4AD1-9329-C9100BD3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AACDF6-F8A3-4147-9D5B-1CD1513D81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7371" y="1138691"/>
            <a:ext cx="6357258" cy="4580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F07A782-D23D-4456-B5B0-A655FD37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0" y="5357765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43</Words>
  <Application>Microsoft Office PowerPoint</Application>
  <PresentationFormat>Ecrã Panorâmico</PresentationFormat>
  <Paragraphs>14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Onde tudo começou?</vt:lpstr>
      <vt:lpstr>Apresentação do PowerPoint</vt:lpstr>
      <vt:lpstr>Apresentação do PowerPoint</vt:lpstr>
      <vt:lpstr>Frequência</vt:lpstr>
      <vt:lpstr>Por que esse tema?</vt:lpstr>
      <vt:lpstr>Apresentação do PowerPoint</vt:lpstr>
      <vt:lpstr>Apresentação do PowerPoint</vt:lpstr>
      <vt:lpstr>Apresentação do PowerPoint</vt:lpstr>
      <vt:lpstr>Site</vt:lpstr>
      <vt:lpstr>Modelo Lógico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Ítallo David da Silva Gomes</dc:creator>
  <cp:lastModifiedBy>Ítallo David da Silva Gomes</cp:lastModifiedBy>
  <cp:revision>18</cp:revision>
  <dcterms:created xsi:type="dcterms:W3CDTF">2021-06-01T01:45:36Z</dcterms:created>
  <dcterms:modified xsi:type="dcterms:W3CDTF">2021-06-01T04:47:01Z</dcterms:modified>
</cp:coreProperties>
</file>